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Roboto Medium"/>
      <p:regular r:id="rId18"/>
      <p:bold r:id="rId19"/>
      <p:italic r:id="rId20"/>
      <p:boldItalic r:id="rId21"/>
    </p:embeddedFont>
    <p:embeddedFont>
      <p:font typeface="Roboto Light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italic.fntdata"/><Relationship Id="rId22" Type="http://schemas.openxmlformats.org/officeDocument/2006/relationships/font" Target="fonts/RobotoLight-regular.fntdata"/><Relationship Id="rId21" Type="http://schemas.openxmlformats.org/officeDocument/2006/relationships/font" Target="fonts/RobotoMedium-boldItalic.fntdata"/><Relationship Id="rId24" Type="http://schemas.openxmlformats.org/officeDocument/2006/relationships/font" Target="fonts/RobotoLight-italic.fntdata"/><Relationship Id="rId23" Type="http://schemas.openxmlformats.org/officeDocument/2006/relationships/font" Target="fonts/Roboto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oboto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19" Type="http://schemas.openxmlformats.org/officeDocument/2006/relationships/font" Target="fonts/RobotoMedium-bold.fntdata"/><Relationship Id="rId18" Type="http://schemas.openxmlformats.org/officeDocument/2006/relationships/font" Target="fonts/RobotoMedium-regular.fntdata"/></Relationships>
</file>

<file path=ppt/media/image1.png>
</file>

<file path=ppt/media/image10.png>
</file>

<file path=ppt/media/image11.png>
</file>

<file path=ppt/media/image12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afcd897967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2afcd897967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b26c709f9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b26c709f9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b75a5a7c0e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b75a5a7c0e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b75a5a7c0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b75a5a7c0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b9997e6cb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b9997e6cb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b75a5a7c0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b75a5a7c0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 1">
  <p:cSld name="TITLE_AND_BODY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 1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b="0" i="0" sz="2800" u="none" cap="none" strike="noStrike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docs.expo.dev/push-notifications/overview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hyperlink" Target="https://docs.expo.dev/push-notifications/push-notifications-setup/#add-a-minimal-working-example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hyperlink" Target="https://expo.dev/notifications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Ciro Daniel Gurgel de Moura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Vitor Rafael Queiroz Ferreira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Trabalhando com push notifications</a:t>
            </a:r>
            <a:endParaRPr b="1"/>
          </a:p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que são notificações push?</a:t>
            </a:r>
            <a:endParaRPr b="1"/>
          </a:p>
        </p:txBody>
      </p:sp>
      <p:sp>
        <p:nvSpPr>
          <p:cNvPr id="59" name="Google Shape;59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marR="2558285" rtl="0" algn="just">
              <a:spcBef>
                <a:spcPts val="1000"/>
              </a:spcBef>
              <a:spcAft>
                <a:spcPts val="0"/>
              </a:spcAft>
              <a:buSzPts val="1400"/>
              <a:buChar char="➢"/>
            </a:pPr>
            <a:r>
              <a:rPr lang="pt-BR"/>
              <a:t>Notificações push são mensagens enviadas por aplicativos para dispositivos móveis, mesmo quando os aplicativos não estão em uso. Elas são essenciais para engajar os usuários e reter a atenção deles.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2" name="Google Shape;6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3925" y="2500275"/>
            <a:ext cx="2271225" cy="227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 que usar notificações push?</a:t>
            </a:r>
            <a:endParaRPr/>
          </a:p>
        </p:txBody>
      </p:sp>
      <p:sp>
        <p:nvSpPr>
          <p:cNvPr id="68" name="Google Shape;68;p1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0861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Engajamento constante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As notificações push mantêm os usuários informados e envolvidos, ajudando a garantir que seu aplicativo permaneça relevante para eles.</a:t>
            </a:r>
            <a:endParaRPr/>
          </a:p>
          <a:p>
            <a:pPr indent="-30861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Re-Engajamento Efetivo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Permitem reativar usuários inativos, aumentando as chances de retorno ao seu aplicativo.</a:t>
            </a:r>
            <a:endParaRPr/>
          </a:p>
          <a:p>
            <a:pPr indent="-30861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Personalização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Possibilitam a segmentação de usuários com mensagens personalizadas, aumentando a eficácia do engajamento.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69" name="Google Shape;69;p1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70" name="Google Shape;70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1" name="Google Shape;7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0750" y="2960075"/>
            <a:ext cx="1983550" cy="198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Expo Notifications</a:t>
            </a:r>
            <a:endParaRPr/>
          </a:p>
        </p:txBody>
      </p:sp>
      <p:sp>
        <p:nvSpPr>
          <p:cNvPr id="77" name="Google Shape;77;p1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➢"/>
            </a:pPr>
            <a:r>
              <a:rPr lang="pt-BR" sz="2000"/>
              <a:t>É uma biblioteca que auxilia no envio e recebimento de notificações.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➢"/>
            </a:pPr>
            <a:r>
              <a:rPr lang="pt-BR" sz="2000"/>
              <a:t>Toda a parte complexa de comunicação com o Firebase Cloud Messaging é feita por baixo dos panos.</a:t>
            </a:r>
            <a:endParaRPr sz="2000"/>
          </a:p>
          <a:p>
            <a:pPr indent="-355600" lvl="0" marL="457200" rtl="0" algn="l">
              <a:spcBef>
                <a:spcPts val="1000"/>
              </a:spcBef>
              <a:spcAft>
                <a:spcPts val="0"/>
              </a:spcAft>
              <a:buSzPts val="2000"/>
              <a:buChar char="➢"/>
            </a:pPr>
            <a:r>
              <a:rPr lang="pt-BR" sz="2000"/>
              <a:t>É possível tratar as notificações Android e iOS num único lugar.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400"/>
              <a:t>&gt;&gt; </a:t>
            </a:r>
            <a:r>
              <a:rPr lang="pt-BR" sz="1400" u="sng">
                <a:solidFill>
                  <a:schemeClr val="hlink"/>
                </a:solidFill>
                <a:hlinkClick r:id="rId3"/>
              </a:rPr>
              <a:t>Push notifications: Overview - Expo Documentation</a:t>
            </a:r>
            <a:endParaRPr sz="1400"/>
          </a:p>
        </p:txBody>
      </p:sp>
      <p:sp>
        <p:nvSpPr>
          <p:cNvPr id="78" name="Google Shape;78;p1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767400" y="73100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t-BR"/>
              <a:t>Expo Notifications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7" name="Google Shape;87;p15"/>
          <p:cNvSpPr txBox="1"/>
          <p:nvPr/>
        </p:nvSpPr>
        <p:spPr>
          <a:xfrm>
            <a:off x="3098100" y="2065400"/>
            <a:ext cx="38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33F63"/>
              </a:solidFill>
            </a:endParaRPr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605000"/>
            <a:ext cx="3501550" cy="29927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/>
          <p:nvPr/>
        </p:nvSpPr>
        <p:spPr>
          <a:xfrm>
            <a:off x="819525" y="678300"/>
            <a:ext cx="38376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dk2"/>
                </a:solidFill>
              </a:rPr>
              <a:t>// Exemplo da documentação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233F63"/>
                </a:solidFill>
              </a:rPr>
              <a:t>O exemplo ao lado mostra como enviar uma notificação com o ambiente já configurado através da biblioteca.</a:t>
            </a:r>
            <a:endParaRPr sz="1500">
              <a:solidFill>
                <a:srgbClr val="233F63"/>
              </a:solidFill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819525" y="3897600"/>
            <a:ext cx="72855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rPr>
              <a:t>&gt;&gt; Veja o código completo em: </a:t>
            </a:r>
            <a:r>
              <a:rPr lang="pt-BR" sz="12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https://docs.expo.dev/push-notifications/push-notifications-setup/#add-a-minimal-working-example</a:t>
            </a:r>
            <a:endParaRPr sz="1200">
              <a:solidFill>
                <a:srgbClr val="233F6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Ferramenta de envio remoto</a:t>
            </a:r>
            <a:endParaRPr/>
          </a:p>
        </p:txBody>
      </p:sp>
      <p:sp>
        <p:nvSpPr>
          <p:cNvPr id="96" name="Google Shape;96;p1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97" name="Google Shape;97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975" y="1017725"/>
            <a:ext cx="3645070" cy="34890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6"/>
          <p:cNvSpPr txBox="1"/>
          <p:nvPr/>
        </p:nvSpPr>
        <p:spPr>
          <a:xfrm>
            <a:off x="822175" y="1072675"/>
            <a:ext cx="3492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233F63"/>
                </a:solidFill>
              </a:rPr>
              <a:t>O expo fornece um formulário de envio de notificações, onde é possível até enviar dados em formato JSON</a:t>
            </a:r>
            <a:endParaRPr sz="1600">
              <a:solidFill>
                <a:srgbClr val="233F63"/>
              </a:solidFill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822175" y="4356000"/>
            <a:ext cx="3837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u="sng">
                <a:solidFill>
                  <a:schemeClr val="hlink"/>
                </a:solidFill>
                <a:hlinkClick r:id="rId4"/>
              </a:rPr>
              <a:t>Ferramenta de envio de notificação</a:t>
            </a:r>
            <a:endParaRPr sz="15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Hora da prática</a:t>
            </a:r>
            <a:endParaRPr b="1"/>
          </a:p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Implementando notificações push</a:t>
            </a:r>
            <a:endParaRPr/>
          </a:p>
        </p:txBody>
      </p:sp>
      <p:sp>
        <p:nvSpPr>
          <p:cNvPr id="107" name="Google Shape;107;p1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108" name="Google Shape;108;p1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